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7" r:id="rId5"/>
    <p:sldId id="258" r:id="rId6"/>
    <p:sldId id="259" r:id="rId7"/>
    <p:sldId id="260" r:id="rId8"/>
    <p:sldId id="261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FBB5F9D-DF89-4B44-88D6-601D006ADA5F}">
          <p14:sldIdLst>
            <p14:sldId id="256"/>
            <p14:sldId id="257"/>
            <p14:sldId id="262"/>
            <p14:sldId id="267"/>
            <p14:sldId id="258"/>
            <p14:sldId id="259"/>
            <p14:sldId id="260"/>
            <p14:sldId id="261"/>
            <p14:sldId id="263"/>
            <p14:sldId id="264"/>
            <p14:sldId id="265"/>
            <p14:sldId id="266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43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909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17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17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06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11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15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606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500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15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647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1ED33-4F27-40B7-979F-89D2A8249D36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3D330-D5E8-4A53-9528-0C8489EF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636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digikey.com/en/resources/conversion-calculators/conversion-calculator-resistor-color-code-4-band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youtube.com/watch?v=HmGbpgSUF9I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youtube.com/watch?v=MVAqfj9RTPA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6330" cy="685800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413374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Association for Computing Machinery:</a:t>
            </a:r>
            <a:b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Basics of Circuitry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2700000">
            <a:off x="4651341" y="2868906"/>
            <a:ext cx="2889318" cy="293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841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LED Voltage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Red - 1.7V low, 1.9V high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Yellow – 2V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Green – 2.1V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White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Blue –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3.2-3.4V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Longer leg is positive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12159" y="1825625"/>
            <a:ext cx="5181600" cy="389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504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Breadboards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Horizontal holes are linked together but not across the middle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 two columns on the ends are used for power supplies and are linked vertically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Smaller boards don’t have power supply columns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0" y="572294"/>
            <a:ext cx="5604669" cy="560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8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429544"/>
            <a:ext cx="6019800" cy="4514850"/>
          </a:xfrm>
          <a:prstGeom prst="rect">
            <a:avLst/>
          </a:prstGeom>
        </p:spPr>
      </p:pic>
      <p:pic>
        <p:nvPicPr>
          <p:cNvPr id="1026" name="Picture 2" descr="Image result for basic led circuit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1170703"/>
            <a:ext cx="5883442" cy="5032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036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7240" y="0"/>
            <a:ext cx="4728346" cy="34760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2209800"/>
            <a:ext cx="3638550" cy="4648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7001" y="2095500"/>
            <a:ext cx="3438525" cy="47625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23613" y="2471352"/>
            <a:ext cx="10515600" cy="1687470"/>
          </a:xfrm>
        </p:spPr>
        <p:txBody>
          <a:bodyPr/>
          <a:lstStyle/>
          <a:p>
            <a:pPr algn="ctr"/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Go forth and make!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67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Ohm’s Law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522138" y="1557296"/>
            <a:ext cx="4329324" cy="4351338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38200" y="1690688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urrent between two points is proportional to the voltage between those two points, and is inversely proportional to resistance.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Current = the rate that the charge flows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Voltage = the difference of charge between two points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Resistance = how much it resists the charge’s flow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95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0253" y="0"/>
            <a:ext cx="8620578" cy="688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523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91946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You have 2 AA batteries which provide 1.5V power each. You want to light up an LED that requires 1.9V of power. An LED has a maximum current rating of 30mA. Find the maximum ohms where the LED can still achieve full brightness.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(1.5V * 2) – 1.9V = 1.1V	//Power Supply – Required power</a:t>
            </a: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30mA * 1A/1000mA = 30A/1000 = 0.03A	 //Convert mA to Amps</a:t>
            </a: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 = V/I = 1.1/0.03 = 36.67</a:t>
            </a:r>
            <a:r>
              <a:rPr lang="el-GR" dirty="0" smtClean="0">
                <a:latin typeface="Arial" panose="020B0604020202020204" pitchFamily="34" charset="0"/>
                <a:cs typeface="Arial" panose="020B0604020202020204" pitchFamily="34" charset="0"/>
              </a:rPr>
              <a:t>Ω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	//Plug and solve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04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29325" y="1"/>
            <a:ext cx="966267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Resistors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They resist things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Keeps your circuit from exploding.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Michael Bay resistant.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47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219449" y="5839326"/>
            <a:ext cx="5202655" cy="48201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hlinkClick r:id="rId2"/>
              </a:rPr>
              <a:t>Resistor Color Code Calculator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475997" y="193339"/>
            <a:ext cx="6689558" cy="564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0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Capacitors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39716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Are used to store a charge</a:t>
            </a:r>
          </a:p>
          <a:p>
            <a:r>
              <a:rPr lang="en-US" dirty="0" smtClean="0"/>
              <a:t>Can discharge to give a </a:t>
            </a:r>
            <a:r>
              <a:rPr lang="en-US" dirty="0" smtClean="0"/>
              <a:t>kick start</a:t>
            </a:r>
            <a:endParaRPr lang="en-US" dirty="0" smtClean="0"/>
          </a:p>
          <a:p>
            <a:r>
              <a:rPr lang="en-US" dirty="0" smtClean="0"/>
              <a:t>Can be used as filters to provide smoother </a:t>
            </a:r>
            <a:r>
              <a:rPr lang="en-US" dirty="0" smtClean="0"/>
              <a:t>current</a:t>
            </a:r>
          </a:p>
          <a:p>
            <a:r>
              <a:rPr lang="en-US" dirty="0" smtClean="0"/>
              <a:t>Positive leg is longer, negative has a   “-” marking on the can</a:t>
            </a:r>
          </a:p>
          <a:p>
            <a:r>
              <a:rPr lang="en-US" dirty="0" smtClean="0"/>
              <a:t>Are measured in microfarads</a:t>
            </a:r>
          </a:p>
          <a:p>
            <a:r>
              <a:rPr lang="en-US" dirty="0" smtClean="0"/>
              <a:t>1,000,000 microfarads = 1 coulomb/volt</a:t>
            </a:r>
            <a:endParaRPr lang="en-US" dirty="0" smtClean="0"/>
          </a:p>
          <a:p>
            <a:pPr marL="0" indent="0">
              <a:buNone/>
            </a:pPr>
            <a:endParaRPr lang="en-US" dirty="0" smtClean="0">
              <a:hlinkClick r:id="rId2"/>
            </a:endParaRPr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How </a:t>
            </a:r>
            <a:r>
              <a:rPr lang="en-US" dirty="0" smtClean="0">
                <a:hlinkClick r:id="rId2"/>
              </a:rPr>
              <a:t>Capacitors Work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56194" y="1690688"/>
            <a:ext cx="5392924" cy="300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95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Transistors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4985084" cy="3851847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Are used as a switch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Two main types – PNP and NPN</a:t>
            </a:r>
          </a:p>
          <a:p>
            <a:pPr marL="0" indent="0">
              <a:buNone/>
            </a:pPr>
            <a:endParaRPr lang="en-US" dirty="0" smtClean="0">
              <a:hlinkClick r:id="rId2"/>
            </a:endParaRPr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How </a:t>
            </a:r>
            <a:r>
              <a:rPr lang="en-US" dirty="0" smtClean="0">
                <a:hlinkClick r:id="rId2"/>
              </a:rPr>
              <a:t>Transistors Work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23284" y="1690688"/>
            <a:ext cx="6096000" cy="39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6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327387" y="1761456"/>
            <a:ext cx="6239851" cy="2794502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13084" y="1761456"/>
            <a:ext cx="5181600" cy="4351338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 = Collector (Receives)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 =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Base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= Emitter (Sends)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631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270</Words>
  <Application>Microsoft Office PowerPoint</Application>
  <PresentationFormat>Widescreen</PresentationFormat>
  <Paragraphs>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Association for Computing Machinery: Basics of Circuitry</vt:lpstr>
      <vt:lpstr>Ohm’s Law</vt:lpstr>
      <vt:lpstr>PowerPoint Presentation</vt:lpstr>
      <vt:lpstr>PowerPoint Presentation</vt:lpstr>
      <vt:lpstr>Resistors</vt:lpstr>
      <vt:lpstr>PowerPoint Presentation</vt:lpstr>
      <vt:lpstr>Capacitors</vt:lpstr>
      <vt:lpstr>Transistors</vt:lpstr>
      <vt:lpstr>PowerPoint Presentation</vt:lpstr>
      <vt:lpstr>LED Voltage</vt:lpstr>
      <vt:lpstr>Breadboards</vt:lpstr>
      <vt:lpstr>PowerPoint Presentation</vt:lpstr>
      <vt:lpstr>Go forth and make!</vt:lpstr>
    </vt:vector>
  </TitlesOfParts>
  <Company>Southeast Missouri State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csfaculty</dc:creator>
  <cp:lastModifiedBy>csfaculty</cp:lastModifiedBy>
  <cp:revision>27</cp:revision>
  <dcterms:created xsi:type="dcterms:W3CDTF">2016-11-14T14:06:58Z</dcterms:created>
  <dcterms:modified xsi:type="dcterms:W3CDTF">2016-11-14T22:18:19Z</dcterms:modified>
</cp:coreProperties>
</file>

<file path=docProps/thumbnail.jpeg>
</file>